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498" r:id="rId3"/>
    <p:sldId id="256" r:id="rId4"/>
    <p:sldId id="257" r:id="rId5"/>
    <p:sldId id="258" r:id="rId6"/>
    <p:sldId id="259" r:id="rId7"/>
    <p:sldId id="260" r:id="rId8"/>
    <p:sldId id="459" r:id="rId9"/>
    <p:sldId id="460" r:id="rId10"/>
    <p:sldId id="49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E75B5-F4DF-4566-8592-95DE6D813A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BB7BF-CBAC-4DFF-B66B-F6CB6D1C8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25A56-0DEE-474F-9AB4-B869FE31E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D7F1B-79D1-4081-B8EB-1F10E9AD2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B8A4A-4991-4997-88A7-E85856EE1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7271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446A-610F-425A-B83A-6B7663C73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CA8BB5-10F2-4503-88A4-6DE59C4B30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EA07D-5DF9-48F1-AFEC-CBCFB7470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CB6FC-09E7-4BB2-9E66-2D2C643DB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87464-679F-4850-8D3D-1A355E0C6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215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CB6E58-9E27-4B67-A246-B269A40F45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DA317-E6AB-4BAE-84A2-89A5350F6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3FAA9-BEAB-4E32-B291-B03B11B29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AD40A-B51E-4721-894F-33C0031D1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C70E7-DE28-40EF-BEA4-7DE95221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7313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1A5BA-25BB-4621-A254-43A740CBE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141743-8CE5-4265-B4EE-F9F4A09F4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4F1E0-1B1C-4137-810A-05F136F00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D3ADC-5425-4EC8-AAA4-5DF9A3B09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0675E-7DDD-4923-89EB-D79C4AE9A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301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C4CC6-F8FA-46B6-A710-1130064FD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4FA8F-3E09-430F-80C0-81A094AF9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E2D75-C911-4A40-AB3F-DD351FF53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7BCA9-0E1C-4682-9646-7D166E0AE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9E61A-D0AB-4C4A-9402-0502076D3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246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070A2-0469-4756-AD46-1FCDCA20E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2A45E-942B-43A9-9FBD-D3231E344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92421-D181-447A-9530-CFE62D8AC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3E55E-AB87-4536-B7B3-487C987FB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48FEF-A350-4826-8767-E1222F0C1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518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374C8-0DC0-46D9-BD35-6827A93A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BBB8A-60C9-4361-AB25-9B6AC7BAD4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2477D9-334C-45AA-AAF5-D6DCE3F18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16E4A-CD2E-4C2E-86CE-9BF2E8390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8DA12-77CA-4152-A057-90CC72E9E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D6AAE-C385-4898-8702-F7BBCD630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556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C902C-EF00-4611-A3D6-31FAD4329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BE145-CCBE-4147-9276-1F4A4B3B2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ADA9A8-BF0A-4C64-8176-25A906133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64B833-C6D8-465D-9420-E33FE5AA40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F7307F-D29E-419F-9F74-43F7065246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1271A8-AD7A-4AB9-8DAC-D3B62DFE6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E0132-DEB6-49AE-A018-083AA7CB9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9DC451-ECCD-421E-BE71-C127CB264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3557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E0B3A-CF28-4AB3-9EB2-3C5F69BDD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7420F9-6821-4BFA-AF2D-363EC1F06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B8068B-33D4-4E6A-B495-18B4C2A64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932DA9-F306-4CBF-AAB1-3B5C4F67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236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929921-D836-4188-941F-2D5E2E076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2B3569-7498-4EC1-B31B-A0F5AECBC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29934-ED45-45A3-9FD3-B79CDA7D6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3095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B3362-FB8B-43E5-A5DD-FC30C11E5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25D59-437B-415D-8576-8255B51BA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D502FE-01ED-446D-BB68-887B96F1F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8C28E-2131-4A09-B660-FBFB20871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878131-A0C4-4B0F-8AF3-255266E55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429DB3-4375-4FE0-9ADD-DFA27D283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97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95CF0-8336-442E-B141-164141937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976EC-FCFA-42AC-A781-D8CCA43DD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6E547-36B4-423F-B53E-EB41934A4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57A24-25F6-45E8-90F2-01F47BB06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7732C-0AF8-47F9-9844-8A056FB7C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61380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413B3-CBF3-475A-96A5-29EB13BF5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ED99B2-5399-499A-B078-CBAC3B6EA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68C96-5820-4035-B4C3-A51917658F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E09A5-2E9F-4805-AF6A-BD9264956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B184D-BA05-453F-B1A3-76611BAE2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F80DA-5392-491D-AA90-BEAA6D77C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0027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E048-EB5B-4D21-8D7E-322E9182D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C6AEAB-6CF2-41FC-B514-EE8660891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96BFE-B49B-42F8-A0CE-CF0FE1C5C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D626B-138A-4180-92CF-E310C06B3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543AB-C419-4AC4-B90D-A973D65C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112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88A4DD-D48C-4328-89A9-2DA1D4099B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68B1F6-8815-438F-86C4-8EBC66ED2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27BE9-5440-4CC6-A047-BA87E2D94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1A535-0FE4-42E2-8253-0D0D97721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CD836-9932-4D28-B870-B9BFCF80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59BA8-0105-44B2-900A-5392098E8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6F2D7-2E02-42D3-8312-DEAAD0BD9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5D3EF-9654-4FAA-A73B-A21853023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21C78-1785-467A-B939-E3C854BCA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64FD7-4B87-49DE-B6C0-D1215FCD2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241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91527-D49C-4511-8F3B-68D29A1DE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4E147-A97C-40E1-974A-D140DDD59E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72127-9DCC-42D8-863F-9CB132CCDE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883DDF-6360-49C0-A5C6-C10EAC01D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2FE64C-6872-4465-830C-F85210CF5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07CB46-A03E-4FA2-A960-943DE3B84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78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38738-F2E2-4376-83CB-5CBEC339D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B639-1964-472D-A249-DE4BE2B7B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A2DBA-378B-49E1-A658-89118085E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BAFE3E-41F7-4982-A870-9E05CE8B8B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2914D-8B6F-48DD-B00E-C77F0E0C1E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B96EC3-BDE4-4467-AA7D-FA241C82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667921-ACA2-4611-9DB6-1F8DAB280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2E3CDC-F0FE-43AF-BFDD-EE20DEEA7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865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858ED-30F6-495C-8AEF-20E5EFB7E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59D2-8A69-4CC5-AEE7-C079F1814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CE198E-83C8-49AC-A162-14E27E8F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D31DED-4B23-4955-B0E9-FEAC82692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886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116061-CE50-4C3A-AEC5-FF215DD71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A35FE1-BB1C-498E-BAAA-182A33CDA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C49A2-0E34-45FA-9996-A9C865D69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5418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A42C-A374-46E2-A757-722770335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EE6FD-AB01-40EB-A60C-490AC7AE0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C9AAB6-E2F1-49A0-9F45-0A548B232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41AEC-2ABA-436A-BA03-B8EC5BE38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5898B-F20B-44F6-A311-B2466C2C8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633545-1E63-4AE3-AC6B-5DA7B1B70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6436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3A557-4744-4D35-A10B-21C3AA0D1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2049B9-3EC5-4AC8-88B5-50F97AA786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48023-1178-44CF-9D94-EA97FC1A9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2EA2A-9701-4A1A-B82B-3351A07E7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9F437-AFB3-4109-8A20-0A877B354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F92368-2999-4EAA-9791-C84C6DA62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956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D144C0-745C-4CD6-9A50-4C9AA2BC6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D29A43-0751-4537-863C-8DBB07C9D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7A885-D266-4F88-B7CA-9E3681DB8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B573C-8AAD-44F9-97F3-F9C24E399319}" type="datetimeFigureOut">
              <a:rPr lang="en-IN" smtClean="0"/>
              <a:t>08-11-2022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04F7C-E9B0-4E7F-BC5A-B6847BC009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C5B51-DD99-4B51-9A2E-BD5F715D5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14F2D-B197-44F2-95CB-9B40ED4B57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940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87D4C8-CDB5-4E49-8D66-83A35D045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7155B1-53F6-470B-B58A-B54DDD03A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1E4C1-CA8D-4221-8C77-73F7C058CA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48A4E-7061-4DE2-97A7-19A8B330D20E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7A233-8C44-4802-861F-5EFDFAB22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FD067-1DEA-427E-B8EB-D41A9D6078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CD2C5-A2E3-4ACA-9C7F-F40B63F3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34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C9EDE-BB26-4B5F-AB3A-B5CC8B4C18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8" t="22741" r="1495"/>
          <a:stretch/>
        </p:blipFill>
        <p:spPr>
          <a:xfrm>
            <a:off x="208722" y="298174"/>
            <a:ext cx="8130209" cy="261979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79963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07EB4A-9F99-41F9-98CC-CD4A06668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33" y="181119"/>
            <a:ext cx="3432032" cy="644057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7C8DF2-0716-4C39-8B2D-A609D20BD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33" y="1100282"/>
            <a:ext cx="3432032" cy="671485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29C254-A41E-49A0-8710-10CE3C7141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34" y="1940070"/>
            <a:ext cx="3432032" cy="1002926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ADA6C5-5F30-4672-BAA5-77AE01E5D8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0313" y="2593457"/>
            <a:ext cx="485775" cy="3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435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C552FD-43B7-4F56-B849-E31B2285FF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3" t="6253" r="1603" b="14232"/>
          <a:stretch/>
        </p:blipFill>
        <p:spPr>
          <a:xfrm>
            <a:off x="216112" y="234868"/>
            <a:ext cx="5455015" cy="12937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514D14-587F-40DF-8A9F-F44E9502EE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8" t="3988" r="1559" b="5521"/>
          <a:stretch/>
        </p:blipFill>
        <p:spPr>
          <a:xfrm>
            <a:off x="216112" y="1649268"/>
            <a:ext cx="5455015" cy="20040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F039A61-DFF5-4E85-A7D9-41F3CB448A74}"/>
              </a:ext>
            </a:extLst>
          </p:cNvPr>
          <p:cNvSpPr/>
          <p:nvPr/>
        </p:nvSpPr>
        <p:spPr>
          <a:xfrm>
            <a:off x="216112" y="3269673"/>
            <a:ext cx="5455015" cy="3836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4441D0-31CF-4746-87F8-38402FAFA0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26" t="3682" r="1221" b="4251"/>
          <a:stretch/>
        </p:blipFill>
        <p:spPr>
          <a:xfrm>
            <a:off x="216112" y="3773958"/>
            <a:ext cx="5455015" cy="18685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196C3DB-4D7C-4134-825E-737E856DD1BF}"/>
              </a:ext>
            </a:extLst>
          </p:cNvPr>
          <p:cNvSpPr/>
          <p:nvPr/>
        </p:nvSpPr>
        <p:spPr>
          <a:xfrm>
            <a:off x="216112" y="5412509"/>
            <a:ext cx="5455015" cy="231257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2141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16F6A0-9158-4A4C-B3A5-F8C23B6F0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5" y="160715"/>
            <a:ext cx="4692650" cy="24678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23C050-DEDC-4324-A8D6-445893704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55" y="2753935"/>
            <a:ext cx="2826327" cy="256600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36E00B2-DCC8-45EB-A0D0-32A60FAE1DC8}"/>
              </a:ext>
            </a:extLst>
          </p:cNvPr>
          <p:cNvSpPr/>
          <p:nvPr/>
        </p:nvSpPr>
        <p:spPr>
          <a:xfrm>
            <a:off x="166255" y="5088685"/>
            <a:ext cx="2826327" cy="231257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EAEA9F-21A5-4021-A855-2147D74B09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0" r="2351"/>
          <a:stretch/>
        </p:blipFill>
        <p:spPr>
          <a:xfrm>
            <a:off x="3186546" y="2753935"/>
            <a:ext cx="2580901" cy="256600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74EF9B4-ACAA-4398-A252-BEB1F4845AED}"/>
              </a:ext>
            </a:extLst>
          </p:cNvPr>
          <p:cNvSpPr/>
          <p:nvPr/>
        </p:nvSpPr>
        <p:spPr>
          <a:xfrm>
            <a:off x="3186546" y="5088684"/>
            <a:ext cx="2580901" cy="231257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870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4A45D0-9213-438C-9EBF-312E7C5F2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63" y="169951"/>
            <a:ext cx="4156364" cy="21858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2FBD6A-3044-4C2C-921B-92BADE9A9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968" y="169951"/>
            <a:ext cx="2516245" cy="14532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8E1E0F-9E3B-4B74-8A8D-D805894C39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2506" b="1021"/>
          <a:stretch/>
        </p:blipFill>
        <p:spPr>
          <a:xfrm>
            <a:off x="2665355" y="2818589"/>
            <a:ext cx="2516245" cy="30465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EE7D474-F414-4034-8087-347584DE7F42}"/>
              </a:ext>
            </a:extLst>
          </p:cNvPr>
          <p:cNvSpPr/>
          <p:nvPr/>
        </p:nvSpPr>
        <p:spPr>
          <a:xfrm>
            <a:off x="184727" y="160715"/>
            <a:ext cx="6801486" cy="5704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13100263-32BE-4FC6-A85D-FAC7585D0CAA}"/>
              </a:ext>
            </a:extLst>
          </p:cNvPr>
          <p:cNvSpPr/>
          <p:nvPr/>
        </p:nvSpPr>
        <p:spPr>
          <a:xfrm>
            <a:off x="3879273" y="2355811"/>
            <a:ext cx="304800" cy="4627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C98ECD-D183-4D68-B1F1-587CBC9149F9}"/>
              </a:ext>
            </a:extLst>
          </p:cNvPr>
          <p:cNvSpPr/>
          <p:nvPr/>
        </p:nvSpPr>
        <p:spPr>
          <a:xfrm>
            <a:off x="2665355" y="3075709"/>
            <a:ext cx="2516245" cy="1838036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1B9D4E-B8A3-4939-96AC-B4091CE63CA4}"/>
              </a:ext>
            </a:extLst>
          </p:cNvPr>
          <p:cNvSpPr/>
          <p:nvPr/>
        </p:nvSpPr>
        <p:spPr>
          <a:xfrm>
            <a:off x="2665354" y="4917748"/>
            <a:ext cx="2516245" cy="947342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9710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314DC1-7687-4896-B143-B67DB800A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34" y="247507"/>
            <a:ext cx="2959758" cy="35116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7EFE9A2-E677-4CCD-AF72-6333DFB50E64}"/>
              </a:ext>
            </a:extLst>
          </p:cNvPr>
          <p:cNvSpPr/>
          <p:nvPr/>
        </p:nvSpPr>
        <p:spPr>
          <a:xfrm>
            <a:off x="229035" y="526473"/>
            <a:ext cx="2959757" cy="2216722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6531F1-82BA-42F1-A23C-4B94476ADD88}"/>
              </a:ext>
            </a:extLst>
          </p:cNvPr>
          <p:cNvSpPr/>
          <p:nvPr/>
        </p:nvSpPr>
        <p:spPr>
          <a:xfrm>
            <a:off x="229034" y="2743200"/>
            <a:ext cx="2959757" cy="1015996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C3691A-FE4D-4DBB-9CAA-F8B844A501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6" t="1742" r="3525"/>
          <a:stretch/>
        </p:blipFill>
        <p:spPr>
          <a:xfrm>
            <a:off x="6253018" y="2896145"/>
            <a:ext cx="2438781" cy="23316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D1BD0B-62D9-4D89-9DF5-A737F2D8A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2181" y="247507"/>
            <a:ext cx="4156364" cy="21858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3DC6C8-3CA6-4B96-A75B-53AD25CC25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8186" y="247507"/>
            <a:ext cx="2516245" cy="14532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636C6D2-47DE-4A7D-B37C-28C60071FD1E}"/>
              </a:ext>
            </a:extLst>
          </p:cNvPr>
          <p:cNvSpPr/>
          <p:nvPr/>
        </p:nvSpPr>
        <p:spPr>
          <a:xfrm>
            <a:off x="3592945" y="238271"/>
            <a:ext cx="6801486" cy="49895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D79AE4D2-521A-460E-9EF2-AD9D85DF4AD7}"/>
              </a:ext>
            </a:extLst>
          </p:cNvPr>
          <p:cNvSpPr/>
          <p:nvPr/>
        </p:nvSpPr>
        <p:spPr>
          <a:xfrm>
            <a:off x="7287491" y="2433367"/>
            <a:ext cx="304800" cy="4627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E789A8-0B92-49D8-AB94-2B113EF1F80F}"/>
              </a:ext>
            </a:extLst>
          </p:cNvPr>
          <p:cNvSpPr/>
          <p:nvPr/>
        </p:nvSpPr>
        <p:spPr>
          <a:xfrm>
            <a:off x="7878186" y="839132"/>
            <a:ext cx="2525481" cy="213813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27C1BA-862D-4EB0-B0F0-37C4CB51B5E7}"/>
              </a:ext>
            </a:extLst>
          </p:cNvPr>
          <p:cNvSpPr/>
          <p:nvPr/>
        </p:nvSpPr>
        <p:spPr>
          <a:xfrm>
            <a:off x="6253018" y="5013969"/>
            <a:ext cx="2438781" cy="213813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8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091026-6926-4A7D-A906-43E804E1AA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34" t="40410" r="41550" b="32898"/>
          <a:stretch/>
        </p:blipFill>
        <p:spPr>
          <a:xfrm>
            <a:off x="149087" y="212436"/>
            <a:ext cx="4989444" cy="1560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8AC246-AC49-40E3-B081-C039E869E6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67" t="24058" r="38859" b="57101"/>
          <a:stretch/>
        </p:blipFill>
        <p:spPr>
          <a:xfrm>
            <a:off x="149087" y="1837440"/>
            <a:ext cx="5605168" cy="109246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602609-C103-461F-8C39-B284322644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48" t="23769" r="68369" b="72173"/>
          <a:stretch/>
        </p:blipFill>
        <p:spPr>
          <a:xfrm>
            <a:off x="149087" y="3022304"/>
            <a:ext cx="2538695" cy="2338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AC8C3F-8A4C-4FB0-8F33-0613FEAD6B5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9994"/>
          <a:stretch/>
        </p:blipFill>
        <p:spPr>
          <a:xfrm>
            <a:off x="149087" y="3399991"/>
            <a:ext cx="5605168" cy="75755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0EC27F5-3ABD-4F8D-8A5E-C7ED5DF5B541}"/>
              </a:ext>
            </a:extLst>
          </p:cNvPr>
          <p:cNvSpPr/>
          <p:nvPr/>
        </p:nvSpPr>
        <p:spPr>
          <a:xfrm>
            <a:off x="149087" y="3022305"/>
            <a:ext cx="5605168" cy="1135246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3945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9C4D0C-EA9E-46A0-AFDC-976B8B793C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29" t="24058" r="57772" b="60724"/>
          <a:stretch/>
        </p:blipFill>
        <p:spPr>
          <a:xfrm>
            <a:off x="178904" y="159026"/>
            <a:ext cx="3765023" cy="9129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25E03C-A328-4B31-94C0-A3C0F44D2C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8" t="24059" r="68451" b="72318"/>
          <a:stretch/>
        </p:blipFill>
        <p:spPr>
          <a:xfrm>
            <a:off x="178904" y="1371601"/>
            <a:ext cx="2640345" cy="2178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CA26FD-FBCD-4579-96FC-FE3474DD8C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573"/>
          <a:stretch/>
        </p:blipFill>
        <p:spPr>
          <a:xfrm>
            <a:off x="178904" y="1789045"/>
            <a:ext cx="7662769" cy="125177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5961AAE-4F46-43DA-8C87-1FB20FEA68EF}"/>
              </a:ext>
            </a:extLst>
          </p:cNvPr>
          <p:cNvSpPr/>
          <p:nvPr/>
        </p:nvSpPr>
        <p:spPr>
          <a:xfrm>
            <a:off x="149087" y="133365"/>
            <a:ext cx="7692586" cy="2907452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E8ADF9-A70B-4756-92B5-C4DEF32336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929" t="23623" r="64701" b="57246"/>
          <a:stretch/>
        </p:blipFill>
        <p:spPr>
          <a:xfrm>
            <a:off x="159026" y="3335397"/>
            <a:ext cx="3036756" cy="11518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1022F9-6410-4AF1-B1ED-B727F026E1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84" t="23623" r="74891" b="72174"/>
          <a:stretch/>
        </p:blipFill>
        <p:spPr>
          <a:xfrm>
            <a:off x="178905" y="4846958"/>
            <a:ext cx="1843860" cy="2366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07D268-5ED3-43DA-80EC-FF3ED9E8178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49" t="67630" r="2523"/>
          <a:stretch/>
        </p:blipFill>
        <p:spPr>
          <a:xfrm>
            <a:off x="168967" y="5277677"/>
            <a:ext cx="5225069" cy="128650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3AFDF6E-C459-4503-8E78-9D6EA83476EB}"/>
              </a:ext>
            </a:extLst>
          </p:cNvPr>
          <p:cNvSpPr/>
          <p:nvPr/>
        </p:nvSpPr>
        <p:spPr>
          <a:xfrm>
            <a:off x="149087" y="3317593"/>
            <a:ext cx="5244949" cy="3246591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0667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2EAC5A-478B-40C3-A6F3-D43B203A4F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3" t="2357" r="1689" b="2593"/>
          <a:stretch/>
        </p:blipFill>
        <p:spPr>
          <a:xfrm>
            <a:off x="171738" y="153844"/>
            <a:ext cx="4714875" cy="31432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894842-98D2-4717-B07D-0803EC536A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09" b="14451"/>
          <a:stretch/>
        </p:blipFill>
        <p:spPr>
          <a:xfrm>
            <a:off x="4983307" y="153844"/>
            <a:ext cx="3519133" cy="31432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44896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7</cp:revision>
  <dcterms:created xsi:type="dcterms:W3CDTF">2022-10-28T05:39:05Z</dcterms:created>
  <dcterms:modified xsi:type="dcterms:W3CDTF">2022-11-09T07:03:01Z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2022-10-28T05:39:05Z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a5243749-8907-45ec-8a04-8c53dd46dbdf</vt:lpwstr>
  </property>
  <property fmtid="{D5CDD505-2E9C-101B-9397-08002B2CF9AE}" pid="8" name="MSIP_Label_19540963-e559-4020-8a90-fe8a502c2801_ContentBits">
    <vt:lpwstr>0</vt:lpwstr>
  </property>
</Properties>
</file>

<file path=docProps/thumbnail.jpeg>
</file>